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2050" autoAdjust="0"/>
  </p:normalViewPr>
  <p:slideViewPr>
    <p:cSldViewPr snapToGrid="0">
      <p:cViewPr varScale="1">
        <p:scale>
          <a:sx n="58" d="100"/>
          <a:sy n="58" d="100"/>
        </p:scale>
        <p:origin x="2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2FB01E4-1893-42E4-94F2-B015215F7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04672"/>
            <a:ext cx="10515600" cy="44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124E3FC-AE23-4D17-991C-F147BA917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01318"/>
            <a:ext cx="10515600" cy="56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B42E944-10EA-4729-BBD2-588ED8371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276" y="500063"/>
            <a:ext cx="10457447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AD04DBE-1A8D-4397-812B-B31A9E7E6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55895"/>
            <a:ext cx="10515600" cy="496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3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C3E304B-3336-4D30-B853-7001D361F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67787"/>
            <a:ext cx="10515600" cy="434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BD59EC4-DF47-4973-86F3-1F76AC3C4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66605"/>
            <a:ext cx="10515600" cy="49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6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6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7A31C37-3C45-4FDD-98BF-B3F8FA5E0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6379"/>
            <a:ext cx="10515600" cy="512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9249449-3964-45C5-B65B-35752A5EE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50776"/>
            <a:ext cx="10515600" cy="49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7672DC5-70E6-422F-A0CB-1A58D171E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02636"/>
            <a:ext cx="10515600" cy="507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13CFA50-0F9A-410F-8945-D0CF2D785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45598"/>
            <a:ext cx="10515600" cy="538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C1B864-DE92-4C93-95C0-94EC5F128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53008"/>
            <a:ext cx="10515600" cy="49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428EEC2-45DB-4CAB-8DFC-C6D9BA862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10369"/>
            <a:ext cx="10515600" cy="54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4002C03-C54B-427C-B1B5-0391BA10A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01318"/>
            <a:ext cx="10515600" cy="56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EC199F5-AE3A-4FC0-BB85-B018CBD1D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2568"/>
            <a:ext cx="10515600" cy="513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6266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69</cp:revision>
  <dcterms:created xsi:type="dcterms:W3CDTF">2019-04-28T07:50:22Z</dcterms:created>
  <dcterms:modified xsi:type="dcterms:W3CDTF">2019-06-10T17:36:06Z</dcterms:modified>
</cp:coreProperties>
</file>